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728" y="-9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FB25-5E24-431D-AF36-47B32A22DFBD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EE7-8CAB-443F-B43A-96B78F0CC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1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FB25-5E24-431D-AF36-47B32A22DFBD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EE7-8CAB-443F-B43A-96B78F0CC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8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FB25-5E24-431D-AF36-47B32A22DFBD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EE7-8CAB-443F-B43A-96B78F0CC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4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FB25-5E24-431D-AF36-47B32A22DFBD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EE7-8CAB-443F-B43A-96B78F0CC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FB25-5E24-431D-AF36-47B32A22DFBD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EE7-8CAB-443F-B43A-96B78F0CC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FB25-5E24-431D-AF36-47B32A22DFBD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EE7-8CAB-443F-B43A-96B78F0CC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8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FB25-5E24-431D-AF36-47B32A22DFBD}" type="datetimeFigureOut">
              <a:rPr lang="en-US" smtClean="0"/>
              <a:t>6/10/20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EE7-8CAB-443F-B43A-96B78F0CC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7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FB25-5E24-431D-AF36-47B32A22DFBD}" type="datetimeFigureOut">
              <a:rPr lang="en-US" smtClean="0"/>
              <a:t>6/10/20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EE7-8CAB-443F-B43A-96B78F0CC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FB25-5E24-431D-AF36-47B32A22DFBD}" type="datetimeFigureOut">
              <a:rPr lang="en-US" smtClean="0"/>
              <a:t>6/10/20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EE7-8CAB-443F-B43A-96B78F0CC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5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FB25-5E24-431D-AF36-47B32A22DFBD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EE7-8CAB-443F-B43A-96B78F0CC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2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FB25-5E24-431D-AF36-47B32A22DFBD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EE7-8CAB-443F-B43A-96B78F0CC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0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FB25-5E24-431D-AF36-47B32A22DFBD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0DEE7-8CAB-443F-B43A-96B78F0CC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2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40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326" y="2665966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2437" y="2665966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0548" y="2665966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</p:spTree>
    <p:extLst>
      <p:ext uri="{BB962C8B-B14F-4D97-AF65-F5344CB8AC3E}">
        <p14:creationId xmlns:p14="http://schemas.microsoft.com/office/powerpoint/2010/main" val="393649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4090" y="2296634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3500" y="2296634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</p:spTree>
    <p:extLst>
      <p:ext uri="{BB962C8B-B14F-4D97-AF65-F5344CB8AC3E}">
        <p14:creationId xmlns:p14="http://schemas.microsoft.com/office/powerpoint/2010/main" val="238148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During Distance Learning</a:t>
            </a:r>
            <a:r>
              <a:rPr lang="mr-IN" dirty="0" smtClean="0">
                <a:latin typeface="Chalkboard"/>
                <a:cs typeface="Chalkboard"/>
              </a:rPr>
              <a:t>…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683816" y="2274764"/>
            <a:ext cx="3523755" cy="3649391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vel 4"/>
          <p:cNvSpPr/>
          <p:nvPr/>
        </p:nvSpPr>
        <p:spPr>
          <a:xfrm>
            <a:off x="5317032" y="2281741"/>
            <a:ext cx="3942418" cy="3705213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8749" y="2560854"/>
            <a:ext cx="235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here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09029" y="2908632"/>
            <a:ext cx="235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here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2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Over the Summer</a:t>
            </a:r>
            <a:r>
              <a:rPr lang="mr-IN" dirty="0" smtClean="0">
                <a:latin typeface="Chalkboard"/>
                <a:cs typeface="Chalkboard"/>
              </a:rPr>
              <a:t>…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4" name="Cloud 3"/>
          <p:cNvSpPr/>
          <p:nvPr/>
        </p:nvSpPr>
        <p:spPr>
          <a:xfrm>
            <a:off x="704751" y="1967740"/>
            <a:ext cx="4165706" cy="403317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449608" y="2072407"/>
            <a:ext cx="3614465" cy="37052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6257" y="2798099"/>
            <a:ext cx="292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here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92719" y="2280630"/>
            <a:ext cx="292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here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3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1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82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418520">
            <a:off x="794478" y="2183781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8699" y="2183781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6819" y="4807924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</p:spTree>
    <p:extLst>
      <p:ext uri="{BB962C8B-B14F-4D97-AF65-F5344CB8AC3E}">
        <p14:creationId xmlns:p14="http://schemas.microsoft.com/office/powerpoint/2010/main" val="214218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418520">
            <a:off x="554635" y="2378653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9730" y="3701534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0524" y="2961650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</p:spTree>
    <p:extLst>
      <p:ext uri="{BB962C8B-B14F-4D97-AF65-F5344CB8AC3E}">
        <p14:creationId xmlns:p14="http://schemas.microsoft.com/office/powerpoint/2010/main" val="306990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784612">
            <a:off x="5983570" y="2138811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  <p:sp>
        <p:nvSpPr>
          <p:cNvPr id="4" name="TextBox 3"/>
          <p:cNvSpPr txBox="1"/>
          <p:nvPr/>
        </p:nvSpPr>
        <p:spPr>
          <a:xfrm rot="20581052">
            <a:off x="737014" y="2828360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</p:spTree>
    <p:extLst>
      <p:ext uri="{BB962C8B-B14F-4D97-AF65-F5344CB8AC3E}">
        <p14:creationId xmlns:p14="http://schemas.microsoft.com/office/powerpoint/2010/main" val="85362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806331">
            <a:off x="6118483" y="2258732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  <p:sp>
        <p:nvSpPr>
          <p:cNvPr id="4" name="TextBox 3"/>
          <p:cNvSpPr txBox="1"/>
          <p:nvPr/>
        </p:nvSpPr>
        <p:spPr>
          <a:xfrm rot="20599097">
            <a:off x="407231" y="2515454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</p:spTree>
    <p:extLst>
      <p:ext uri="{BB962C8B-B14F-4D97-AF65-F5344CB8AC3E}">
        <p14:creationId xmlns:p14="http://schemas.microsoft.com/office/powerpoint/2010/main" val="300907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836588">
            <a:off x="6118482" y="2258731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  <p:sp>
        <p:nvSpPr>
          <p:cNvPr id="4" name="TextBox 3"/>
          <p:cNvSpPr txBox="1"/>
          <p:nvPr/>
        </p:nvSpPr>
        <p:spPr>
          <a:xfrm rot="20428626">
            <a:off x="826956" y="2814332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</p:spTree>
    <p:extLst>
      <p:ext uri="{BB962C8B-B14F-4D97-AF65-F5344CB8AC3E}">
        <p14:creationId xmlns:p14="http://schemas.microsoft.com/office/powerpoint/2010/main" val="158719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2033879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4122" y="4437090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1729" y="3263073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</p:spTree>
    <p:extLst>
      <p:ext uri="{BB962C8B-B14F-4D97-AF65-F5344CB8AC3E}">
        <p14:creationId xmlns:p14="http://schemas.microsoft.com/office/powerpoint/2010/main" val="87562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03099" y="1389303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8207" y="4211519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7506" y="1758635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4227" y="3175631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NopeNotToday" panose="02000603000000000000" pitchFamily="2" charset="0"/>
                <a:ea typeface="AGNopeNotToday" panose="02000603000000000000" pitchFamily="2" charset="0"/>
              </a:rPr>
              <a:t>Type here…</a:t>
            </a:r>
          </a:p>
        </p:txBody>
      </p:sp>
    </p:spTree>
    <p:extLst>
      <p:ext uri="{BB962C8B-B14F-4D97-AF65-F5344CB8AC3E}">
        <p14:creationId xmlns:p14="http://schemas.microsoft.com/office/powerpoint/2010/main" val="414527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92</Words>
  <Application>Microsoft Macintosh PowerPoint</Application>
  <PresentationFormat>Custom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During Distance Learning…</vt:lpstr>
      <vt:lpstr>Over the Summer…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Beers</dc:creator>
  <cp:lastModifiedBy>Leila Faour</cp:lastModifiedBy>
  <cp:revision>8</cp:revision>
  <dcterms:created xsi:type="dcterms:W3CDTF">2017-07-03T10:46:21Z</dcterms:created>
  <dcterms:modified xsi:type="dcterms:W3CDTF">2020-06-10T19:59:04Z</dcterms:modified>
</cp:coreProperties>
</file>